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67" r:id="rId4"/>
    <p:sldId id="258" r:id="rId5"/>
    <p:sldId id="265" r:id="rId6"/>
    <p:sldId id="266" r:id="rId7"/>
    <p:sldId id="259" r:id="rId8"/>
    <p:sldId id="260" r:id="rId9"/>
    <p:sldId id="261" r:id="rId10"/>
    <p:sldId id="263" r:id="rId11"/>
  </p:sldIdLst>
  <p:sldSz cx="12192000" cy="6858000"/>
  <p:notesSz cx="6858000" cy="9144000"/>
  <p:embeddedFontLst>
    <p:embeddedFont>
      <p:font typeface="Book_Akhanake" panose="02000000000000000000" pitchFamily="2" charset="0"/>
      <p:regular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ordia New" panose="020B0304020202020204" pitchFamily="34" charset="-34"/>
      <p:regular r:id="rId15"/>
      <p:bold r:id="rId16"/>
      <p:italic r:id="rId17"/>
      <p:boldItalic r:id="rId18"/>
    </p:embeddedFont>
    <p:embeddedFont>
      <p:font typeface="Arabica" panose="02000000000000000000" pitchFamily="2" charset="0"/>
      <p:regular r:id="rId19"/>
      <p:italic r:id="rId20"/>
    </p:embeddedFont>
    <p:embeddedFont>
      <p:font typeface="Angsana New" panose="02020603050405020304" pitchFamily="18" charset="-34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#TS  wedding Italic" panose="020B0603050302020204" pitchFamily="34" charset="2"/>
      <p:italic r:id="rId29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C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2.jpeg>
</file>

<file path=ppt/media/image4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44341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75715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22705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53413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21872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90166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02219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07945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689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77821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8948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D2B62-9A8D-4412-BE97-8F4E1419E630}" type="datetimeFigureOut">
              <a:rPr lang="th-TH" smtClean="0"/>
              <a:t>02/05/63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CAE77-EC97-4257-8892-FE01AC0C705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500086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855"/>
            <a:ext cx="12192000" cy="705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2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4021"/>
          </a:xfrm>
        </p:spPr>
      </p:pic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3762633" y="2331446"/>
            <a:ext cx="10515600" cy="1325563"/>
          </a:xfrm>
        </p:spPr>
        <p:txBody>
          <a:bodyPr>
            <a:noAutofit/>
          </a:bodyPr>
          <a:lstStyle/>
          <a:p>
            <a:r>
              <a:rPr lang="en-US" sz="20000" dirty="0" smtClean="0">
                <a:solidFill>
                  <a:srgbClr val="FFFF00"/>
                </a:solidFill>
                <a:latin typeface="Book_Akhanake" panose="02000000000000000000" pitchFamily="2" charset="0"/>
                <a:cs typeface="Book_Akhanake" panose="02000000000000000000" pitchFamily="2" charset="0"/>
              </a:rPr>
              <a:t>END</a:t>
            </a:r>
            <a:endParaRPr lang="th-TH" sz="20000" dirty="0"/>
          </a:p>
        </p:txBody>
      </p:sp>
    </p:spTree>
    <p:extLst>
      <p:ext uri="{BB962C8B-B14F-4D97-AF65-F5344CB8AC3E}">
        <p14:creationId xmlns:p14="http://schemas.microsoft.com/office/powerpoint/2010/main" val="426609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378" y="-456021"/>
            <a:ext cx="12192000" cy="7314021"/>
          </a:xfrm>
        </p:spPr>
      </p:pic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55822" y="5957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h-TH" sz="6000" dirty="0" smtClean="0">
                <a:solidFill>
                  <a:srgbClr val="FFFF00"/>
                </a:solidFill>
                <a:latin typeface="Book_Akhanake" panose="02000000000000000000" pitchFamily="2" charset="0"/>
                <a:cs typeface="Book_Akhanake" panose="02000000000000000000" pitchFamily="2" charset="0"/>
              </a:rPr>
              <a:t>วัตถุประสงค์</a:t>
            </a:r>
            <a:endParaRPr lang="th-TH" sz="6000" dirty="0">
              <a:solidFill>
                <a:srgbClr val="FFFF00"/>
              </a:solidFill>
              <a:latin typeface="Book_Akhanake" panose="02000000000000000000" pitchFamily="2" charset="0"/>
              <a:cs typeface="Book_Akhanake" panose="02000000000000000000" pitchFamily="2" charset="0"/>
            </a:endParaRPr>
          </a:p>
        </p:txBody>
      </p:sp>
      <p:sp>
        <p:nvSpPr>
          <p:cNvPr id="5" name="กล่องข้อความ 4"/>
          <p:cNvSpPr txBox="1"/>
          <p:nvPr/>
        </p:nvSpPr>
        <p:spPr>
          <a:xfrm>
            <a:off x="3523639" y="2055813"/>
            <a:ext cx="704550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 smtClean="0">
                <a:latin typeface="Arabica" panose="02000000000000000000" pitchFamily="2" charset="0"/>
                <a:cs typeface="Arabica" panose="02000000000000000000" pitchFamily="2" charset="0"/>
              </a:rPr>
              <a:t>1.เพื่อให้ง่ายต่อการทำงานของพนักงาน</a:t>
            </a:r>
          </a:p>
          <a:p>
            <a:r>
              <a:rPr lang="th-TH" sz="3200" dirty="0" smtClean="0">
                <a:latin typeface="Arabica" panose="02000000000000000000" pitchFamily="2" charset="0"/>
                <a:cs typeface="Arabica" panose="02000000000000000000" pitchFamily="2" charset="0"/>
              </a:rPr>
              <a:t>2.ลดเวลาการทำงาน</a:t>
            </a:r>
          </a:p>
          <a:p>
            <a:r>
              <a:rPr lang="th-TH" sz="3200" dirty="0" smtClean="0">
                <a:latin typeface="Arabica" panose="02000000000000000000" pitchFamily="2" charset="0"/>
                <a:cs typeface="Arabica" panose="02000000000000000000" pitchFamily="2" charset="0"/>
              </a:rPr>
              <a:t>3.เพื่อง่ายและรวดเร็วแก่ลูกค้า</a:t>
            </a:r>
          </a:p>
          <a:p>
            <a:r>
              <a:rPr lang="th-TH" sz="3200" dirty="0" smtClean="0">
                <a:latin typeface="Arabica" panose="02000000000000000000" pitchFamily="2" charset="0"/>
                <a:cs typeface="Arabica" panose="02000000000000000000" pitchFamily="2" charset="0"/>
              </a:rPr>
              <a:t>4.เพิ่มความสะดวกสบายในชีวิต</a:t>
            </a:r>
            <a:endParaRPr lang="th-TH" sz="3200" dirty="0">
              <a:latin typeface="Arabica" panose="02000000000000000000" pitchFamily="2" charset="0"/>
              <a:cs typeface="Arabic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56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3048000" y="762510"/>
            <a:ext cx="785065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6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_Akhanake" panose="02000000000000000000" pitchFamily="2" charset="0"/>
                <a:cs typeface="Book_Akhanake" panose="02000000000000000000" pitchFamily="2" charset="0"/>
              </a:rPr>
              <a:t>หลักการทำงานโปรแกรม</a:t>
            </a:r>
            <a:endParaRPr lang="th-TH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กล่องข้อความ 8"/>
          <p:cNvSpPr txBox="1"/>
          <p:nvPr/>
        </p:nvSpPr>
        <p:spPr>
          <a:xfrm>
            <a:off x="4381028" y="5603793"/>
            <a:ext cx="36279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หน้าต่างลงทะเบียนของลูกค้า</a:t>
            </a:r>
            <a:endParaRPr lang="th-TH" dirty="0">
              <a:solidFill>
                <a:prstClr val="white"/>
              </a:solidFill>
            </a:endParaRPr>
          </a:p>
        </p:txBody>
      </p:sp>
      <p:pic>
        <p:nvPicPr>
          <p:cNvPr id="3" name="รูปภาพ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421" y="1886937"/>
            <a:ext cx="3953898" cy="3346307"/>
          </a:xfrm>
          <a:prstGeom prst="rect">
            <a:avLst/>
          </a:prstGeom>
          <a:ln w="76200">
            <a:solidFill>
              <a:schemeClr val="tx1">
                <a:lumMod val="95000"/>
              </a:schemeClr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31230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3048000" y="762510"/>
            <a:ext cx="785065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6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_Akhanake" panose="02000000000000000000" pitchFamily="2" charset="0"/>
                <a:cs typeface="Book_Akhanake" panose="02000000000000000000" pitchFamily="2" charset="0"/>
              </a:rPr>
              <a:t>หลักการทำงานโปรแกรม</a:t>
            </a:r>
            <a:endParaRPr lang="th-TH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59" y="1880114"/>
            <a:ext cx="4735139" cy="2693248"/>
          </a:xfrm>
          <a:prstGeom prst="rect">
            <a:avLst/>
          </a:prstGeom>
          <a:ln w="76200">
            <a:solidFill>
              <a:schemeClr val="tx1">
                <a:lumMod val="95000"/>
              </a:schemeClr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9" name="กล่องข้อความ 8"/>
          <p:cNvSpPr txBox="1"/>
          <p:nvPr/>
        </p:nvSpPr>
        <p:spPr>
          <a:xfrm>
            <a:off x="1461568" y="5049795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หน้าต่างลงชื่อเข้าใช้ในระบบ</a:t>
            </a:r>
            <a:endParaRPr lang="th-TH" dirty="0"/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6304968" y="4988240"/>
            <a:ext cx="48718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หน้าหลักเพื่อจะกดเข้าไปยังหน้าเมนู</a:t>
            </a:r>
            <a:endParaRPr lang="th-TH" dirty="0"/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151" y="1854983"/>
            <a:ext cx="4478508" cy="2743509"/>
          </a:xfrm>
          <a:prstGeom prst="rect">
            <a:avLst/>
          </a:prstGeom>
          <a:ln w="76200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89124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2885220" y="507137"/>
            <a:ext cx="785065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6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_Akhanake" panose="02000000000000000000" pitchFamily="2" charset="0"/>
                <a:cs typeface="Book_Akhanake" panose="02000000000000000000" pitchFamily="2" charset="0"/>
              </a:rPr>
              <a:t>หลักการทำงานโปรแกรม</a:t>
            </a:r>
            <a:endParaRPr lang="th-TH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กล่องข้อความ 8"/>
          <p:cNvSpPr txBox="1"/>
          <p:nvPr/>
        </p:nvSpPr>
        <p:spPr>
          <a:xfrm>
            <a:off x="1101085" y="5403827"/>
            <a:ext cx="37080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หน้าต่างการเลือกซื้อเมนูกาแฟ</a:t>
            </a:r>
            <a:endParaRPr lang="th-TH" dirty="0">
              <a:solidFill>
                <a:prstClr val="white"/>
              </a:solidFill>
            </a:endParaRPr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6477962" y="5336797"/>
            <a:ext cx="440697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3200" dirty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หน้าต่างการเลือกซื้อ</a:t>
            </a:r>
            <a:r>
              <a:rPr lang="th-TH" sz="3200" dirty="0" err="1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เมนูเบเกอ</a:t>
            </a:r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รี่</a:t>
            </a:r>
            <a:endParaRPr lang="th-TH" sz="3200" dirty="0">
              <a:solidFill>
                <a:prstClr val="white"/>
              </a:solidFill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66" y="1600810"/>
            <a:ext cx="4052158" cy="3394774"/>
          </a:xfrm>
          <a:prstGeom prst="rect">
            <a:avLst/>
          </a:prstGeom>
          <a:ln w="76200">
            <a:solidFill>
              <a:schemeClr val="tx1">
                <a:lumMod val="95000"/>
              </a:schemeClr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3" name="รูปภาพ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550" y="1623921"/>
            <a:ext cx="4088109" cy="3348552"/>
          </a:xfrm>
          <a:prstGeom prst="rect">
            <a:avLst/>
          </a:prstGeom>
          <a:ln w="76200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80845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2726725" y="473842"/>
            <a:ext cx="785065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6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_Akhanake" panose="02000000000000000000" pitchFamily="2" charset="0"/>
                <a:cs typeface="Book_Akhanake" panose="02000000000000000000" pitchFamily="2" charset="0"/>
              </a:rPr>
              <a:t>หลักการทำงานโปรแกรม</a:t>
            </a:r>
            <a:endParaRPr lang="th-TH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กล่องข้อความ 8"/>
          <p:cNvSpPr txBox="1"/>
          <p:nvPr/>
        </p:nvSpPr>
        <p:spPr>
          <a:xfrm>
            <a:off x="1247384" y="5165442"/>
            <a:ext cx="39068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หน้าต่างสำหรับลูกค้าที่ต้องการ</a:t>
            </a:r>
          </a:p>
          <a:p>
            <a:pPr algn="ctr"/>
            <a:r>
              <a:rPr lang="th-TH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การจัดส่งถึงบ้าน</a:t>
            </a:r>
            <a:endParaRPr lang="th-TH" dirty="0">
              <a:solidFill>
                <a:prstClr val="white"/>
              </a:solidFill>
            </a:endParaRPr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7243376" y="5357087"/>
            <a:ext cx="378180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หน้าหลักใบเสร็จและการวม</a:t>
            </a:r>
          </a:p>
          <a:p>
            <a:pPr algn="ctr"/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ราคายืนยันการซื้อ</a:t>
            </a:r>
            <a:endParaRPr lang="th-TH" dirty="0">
              <a:solidFill>
                <a:prstClr val="white"/>
              </a:solidFill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27" y="1638245"/>
            <a:ext cx="2815091" cy="3229717"/>
          </a:xfrm>
          <a:prstGeom prst="rect">
            <a:avLst/>
          </a:prstGeom>
          <a:ln w="76200">
            <a:solidFill>
              <a:schemeClr val="tx1">
                <a:lumMod val="95000"/>
              </a:schemeClr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4" name="รูปภาพ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485" y="1457584"/>
            <a:ext cx="3042189" cy="3625162"/>
          </a:xfrm>
          <a:prstGeom prst="rect">
            <a:avLst/>
          </a:prstGeom>
          <a:ln w="76200">
            <a:solidFill>
              <a:schemeClr val="tx1">
                <a:lumMod val="95000"/>
              </a:schemeClr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25649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h-TH" sz="6000" dirty="0" smtClean="0">
                <a:solidFill>
                  <a:srgbClr val="FFFF00"/>
                </a:solidFill>
                <a:latin typeface="Book_Akhanake" panose="02000000000000000000" pitchFamily="2" charset="0"/>
                <a:cs typeface="Book_Akhanake" panose="02000000000000000000" pitchFamily="2" charset="0"/>
              </a:rPr>
              <a:t>การพัฒนาในอนาคต</a:t>
            </a:r>
            <a:endParaRPr lang="th-TH" dirty="0">
              <a:solidFill>
                <a:srgbClr val="FFFF00"/>
              </a:solidFill>
              <a:latin typeface="#TS  wedding Italic" panose="020B0603050302020204" pitchFamily="34" charset="2"/>
            </a:endParaRPr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4581"/>
            <a:ext cx="12192000" cy="7314021"/>
          </a:xfrm>
        </p:spPr>
      </p:pic>
      <p:sp>
        <p:nvSpPr>
          <p:cNvPr id="5" name="สี่เหลี่ยมผืนผ้า 4"/>
          <p:cNvSpPr/>
          <p:nvPr/>
        </p:nvSpPr>
        <p:spPr>
          <a:xfrm>
            <a:off x="3171567" y="2040287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พัฒนาด้านการเสถียรของโปรแกรมและต่อยอดให้สมบูรณ์มากขึ้นเพิ่มลูกเล่นโปรแกรมให้มากขึ้น</a:t>
            </a:r>
            <a:endParaRPr lang="th-TH" sz="3200" dirty="0">
              <a:solidFill>
                <a:prstClr val="white">
                  <a:lumMod val="95000"/>
                </a:prstClr>
              </a:solidFill>
              <a:latin typeface="Arabica" panose="02000000000000000000" pitchFamily="2" charset="0"/>
              <a:cs typeface="Arabica" panose="02000000000000000000" pitchFamily="2" charset="0"/>
            </a:endParaRPr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3344562" y="770747"/>
            <a:ext cx="75046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th-TH" sz="6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_Akhanake" panose="02000000000000000000" pitchFamily="2" charset="0"/>
                <a:cs typeface="Book_Akhanake" panose="02000000000000000000" pitchFamily="2" charset="0"/>
              </a:rPr>
              <a:t>การพัฒนาและต่อยอด</a:t>
            </a:r>
            <a:endParaRPr lang="th-TH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7225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498080"/>
          </a:xfrm>
        </p:spPr>
      </p:pic>
      <p:sp>
        <p:nvSpPr>
          <p:cNvPr id="5" name="สี่เหลี่ยมผืนผ้า 4"/>
          <p:cNvSpPr/>
          <p:nvPr/>
        </p:nvSpPr>
        <p:spPr>
          <a:xfrm>
            <a:off x="4753232" y="520074"/>
            <a:ext cx="75046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6000" dirty="0" smtClean="0">
                <a:solidFill>
                  <a:srgbClr val="FFFF00"/>
                </a:solidFill>
                <a:latin typeface="Book_Akhanake" panose="02000000000000000000" pitchFamily="2" charset="0"/>
                <a:cs typeface="Book_Akhanake" panose="02000000000000000000" pitchFamily="2" charset="0"/>
              </a:rPr>
              <a:t>ปัญหาที่พบ</a:t>
            </a:r>
            <a:endParaRPr lang="th-TH" dirty="0"/>
          </a:p>
        </p:txBody>
      </p:sp>
      <p:sp>
        <p:nvSpPr>
          <p:cNvPr id="6" name="สี่เหลี่ยมผืนผ้า 5"/>
          <p:cNvSpPr/>
          <p:nvPr/>
        </p:nvSpPr>
        <p:spPr>
          <a:xfrm>
            <a:off x="4077730" y="2055811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1.การเขียนโค้ดมีการ </a:t>
            </a:r>
            <a:r>
              <a:rPr lang="en-US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Error </a:t>
            </a:r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เกิดขึ้น</a:t>
            </a:r>
          </a:p>
          <a:p>
            <a:pPr lvl="0"/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2.การเชื่อมกับ </a:t>
            </a:r>
            <a:r>
              <a:rPr lang="en-US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SQL </a:t>
            </a:r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การปัญหาในการเชื่อม</a:t>
            </a:r>
          </a:p>
          <a:p>
            <a:pPr lvl="0"/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3.การติดต่อสื่อสารพูดคุยในกลุ่มลำบาก</a:t>
            </a:r>
          </a:p>
        </p:txBody>
      </p:sp>
    </p:spTree>
    <p:extLst>
      <p:ext uri="{BB962C8B-B14F-4D97-AF65-F5344CB8AC3E}">
        <p14:creationId xmlns:p14="http://schemas.microsoft.com/office/powerpoint/2010/main" val="206235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314021"/>
          </a:xfrm>
        </p:spPr>
      </p:pic>
      <p:sp>
        <p:nvSpPr>
          <p:cNvPr id="5" name="สี่เหลี่ยมผืนผ้า 4"/>
          <p:cNvSpPr/>
          <p:nvPr/>
        </p:nvSpPr>
        <p:spPr>
          <a:xfrm>
            <a:off x="3912973" y="520074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h-TH" sz="6000" dirty="0" smtClean="0">
                <a:solidFill>
                  <a:srgbClr val="FFFF00"/>
                </a:solidFill>
                <a:latin typeface="Book_Akhanake" panose="02000000000000000000" pitchFamily="2" charset="0"/>
                <a:cs typeface="Book_Akhanake" panose="02000000000000000000" pitchFamily="2" charset="0"/>
              </a:rPr>
              <a:t>สมาชิกในกลุ่ม</a:t>
            </a:r>
            <a:endParaRPr lang="th-TH" dirty="0"/>
          </a:p>
        </p:txBody>
      </p:sp>
      <p:sp>
        <p:nvSpPr>
          <p:cNvPr id="6" name="สี่เหลี่ยมผืนผ้า 5"/>
          <p:cNvSpPr/>
          <p:nvPr/>
        </p:nvSpPr>
        <p:spPr>
          <a:xfrm>
            <a:off x="3048000" y="2890391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1.นาย</a:t>
            </a:r>
            <a:r>
              <a:rPr lang="th-TH" sz="3200" dirty="0" err="1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ธิตินันท์</a:t>
            </a:r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  </a:t>
            </a:r>
            <a:r>
              <a:rPr lang="th-TH" sz="3200" dirty="0" err="1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โนย</a:t>
            </a:r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ราช          6140202729</a:t>
            </a:r>
          </a:p>
          <a:p>
            <a:pPr lvl="0"/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2.</a:t>
            </a:r>
            <a:r>
              <a:rPr lang="th-TH" sz="3200" dirty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 </a:t>
            </a:r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นายชัชวาล พานเงิน           6140201465</a:t>
            </a:r>
          </a:p>
          <a:p>
            <a:pPr lvl="0"/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3.</a:t>
            </a:r>
            <a:r>
              <a:rPr lang="th-TH" sz="3200" dirty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 </a:t>
            </a:r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นายบวรศักดิ์ </a:t>
            </a:r>
            <a:r>
              <a:rPr lang="th-TH" sz="3200" dirty="0" err="1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ภักดิ์</a:t>
            </a:r>
            <a:r>
              <a:rPr lang="th-TH" sz="3200" dirty="0" smtClean="0">
                <a:solidFill>
                  <a:prstClr val="white">
                    <a:lumMod val="95000"/>
                  </a:prstClr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ธราดล 6140203354</a:t>
            </a:r>
            <a:endParaRPr lang="th-TH" sz="3200" dirty="0">
              <a:solidFill>
                <a:prstClr val="white">
                  <a:lumMod val="95000"/>
                </a:prstClr>
              </a:solidFill>
              <a:latin typeface="Arabica" panose="02000000000000000000" pitchFamily="2" charset="0"/>
              <a:cs typeface="Arabic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508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แดง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501</TotalTime>
  <Words>173</Words>
  <Application>Microsoft Office PowerPoint</Application>
  <PresentationFormat>แบบจอกว้าง</PresentationFormat>
  <Paragraphs>30</Paragraphs>
  <Slides>10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8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10</vt:i4>
      </vt:variant>
    </vt:vector>
  </HeadingPairs>
  <TitlesOfParts>
    <vt:vector size="19" baseType="lpstr">
      <vt:lpstr>Book_Akhanake</vt:lpstr>
      <vt:lpstr>Arial</vt:lpstr>
      <vt:lpstr>Calibri Light</vt:lpstr>
      <vt:lpstr>Cordia New</vt:lpstr>
      <vt:lpstr>Arabica</vt:lpstr>
      <vt:lpstr>Angsana New</vt:lpstr>
      <vt:lpstr>Calibri</vt:lpstr>
      <vt:lpstr>#TS  wedding Italic</vt:lpstr>
      <vt:lpstr>Office Theme</vt:lpstr>
      <vt:lpstr>งานนำเสนอ PowerPoint</vt:lpstr>
      <vt:lpstr>วัตถุประสงค์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การพัฒนาในอนาคต</vt:lpstr>
      <vt:lpstr>งานนำเสนอ PowerPoint</vt:lpstr>
      <vt:lpstr>งานนำเสนอ PowerPoint</vt:lpstr>
      <vt:lpstr>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Thitinan Noyarach</dc:creator>
  <cp:lastModifiedBy>Thitinan Noyarach</cp:lastModifiedBy>
  <cp:revision>22</cp:revision>
  <dcterms:created xsi:type="dcterms:W3CDTF">2020-04-27T13:46:31Z</dcterms:created>
  <dcterms:modified xsi:type="dcterms:W3CDTF">2020-05-01T17:23:29Z</dcterms:modified>
</cp:coreProperties>
</file>